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1430000" cy="5981700"/>
  <p:notesSz cx="6858000" cy="9144000"/>
  <p:defaultTextStyle>
    <a:defPPr>
      <a:defRPr lang="fr-FR"/>
    </a:defPPr>
    <a:lvl1pPr marL="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1pPr>
    <a:lvl2pPr marL="636959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2pPr>
    <a:lvl3pPr marL="127391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3pPr>
    <a:lvl4pPr marL="191087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4pPr>
    <a:lvl5pPr marL="2547835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5pPr>
    <a:lvl6pPr marL="3184793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6pPr>
    <a:lvl7pPr marL="3821751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7pPr>
    <a:lvl8pPr marL="445871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8pPr>
    <a:lvl9pPr marL="5095672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4" userDrawn="1">
          <p15:clr>
            <a:srgbClr val="A4A3A4"/>
          </p15:clr>
        </p15:guide>
        <p15:guide id="2" pos="3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4" autoAdjust="0"/>
    <p:restoredTop sz="94238" autoAdjust="0"/>
  </p:normalViewPr>
  <p:slideViewPr>
    <p:cSldViewPr snapToObjects="1" showGuides="1">
      <p:cViewPr varScale="1">
        <p:scale>
          <a:sx n="77" d="100"/>
          <a:sy n="77" d="100"/>
        </p:scale>
        <p:origin x="120" y="78"/>
      </p:cViewPr>
      <p:guideLst>
        <p:guide orient="horz" pos="1884"/>
        <p:guide pos="3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71" y="1858220"/>
            <a:ext cx="9715500" cy="128218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4513" y="3389651"/>
            <a:ext cx="8000995" cy="15286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6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3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7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4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4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33356" y="347553"/>
            <a:ext cx="1996280" cy="740097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4515" y="347553"/>
            <a:ext cx="5798340" cy="740097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2905" y="3843800"/>
            <a:ext cx="9715500" cy="1188032"/>
          </a:xfrm>
        </p:spPr>
        <p:txBody>
          <a:bodyPr anchor="t"/>
          <a:lstStyle>
            <a:lvl1pPr algn="l">
              <a:defRPr sz="554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02905" y="2535314"/>
            <a:ext cx="9715500" cy="1308494"/>
          </a:xfrm>
        </p:spPr>
        <p:txBody>
          <a:bodyPr anchor="b"/>
          <a:lstStyle>
            <a:lvl1pPr marL="0" indent="0">
              <a:buNone/>
              <a:defRPr sz="2774">
                <a:solidFill>
                  <a:schemeClr val="tx1">
                    <a:tint val="75000"/>
                  </a:schemeClr>
                </a:solidFill>
              </a:defRPr>
            </a:lvl1pPr>
            <a:lvl2pPr marL="636874" indent="0">
              <a:buNone/>
              <a:defRPr sz="2474">
                <a:solidFill>
                  <a:schemeClr val="tx1">
                    <a:tint val="75000"/>
                  </a:schemeClr>
                </a:solidFill>
              </a:defRPr>
            </a:lvl2pPr>
            <a:lvl3pPr marL="1273747" indent="0">
              <a:buNone/>
              <a:defRPr sz="2174">
                <a:solidFill>
                  <a:schemeClr val="tx1">
                    <a:tint val="75000"/>
                  </a:schemeClr>
                </a:solidFill>
              </a:defRPr>
            </a:lvl3pPr>
            <a:lvl4pPr marL="191062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749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436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1241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811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499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4510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2315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5" y="1338967"/>
            <a:ext cx="5050240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505" y="1896981"/>
            <a:ext cx="5050240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806292" y="1338967"/>
            <a:ext cx="5052215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806292" y="1896981"/>
            <a:ext cx="5052215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5" y="238167"/>
            <a:ext cx="3760390" cy="1013569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68828" y="238167"/>
            <a:ext cx="6389685" cy="5105217"/>
          </a:xfrm>
        </p:spPr>
        <p:txBody>
          <a:bodyPr/>
          <a:lstStyle>
            <a:lvl1pPr>
              <a:defRPr sz="4724"/>
            </a:lvl1pPr>
            <a:lvl2pPr>
              <a:defRPr sz="3824"/>
            </a:lvl2pPr>
            <a:lvl3pPr>
              <a:defRPr sz="3374"/>
            </a:lvl3pPr>
            <a:lvl4pPr>
              <a:defRPr sz="2774"/>
            </a:lvl4pPr>
            <a:lvl5pPr>
              <a:defRPr sz="2774"/>
            </a:lvl5pPr>
            <a:lvl6pPr>
              <a:defRPr sz="2774"/>
            </a:lvl6pPr>
            <a:lvl7pPr>
              <a:defRPr sz="2774"/>
            </a:lvl7pPr>
            <a:lvl8pPr>
              <a:defRPr sz="2774"/>
            </a:lvl8pPr>
            <a:lvl9pPr>
              <a:defRPr sz="27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1505" y="1251731"/>
            <a:ext cx="3760390" cy="4091652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0370" y="4187198"/>
            <a:ext cx="6858000" cy="494317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240370" y="534486"/>
            <a:ext cx="6858000" cy="3589020"/>
          </a:xfrm>
        </p:spPr>
        <p:txBody>
          <a:bodyPr/>
          <a:lstStyle>
            <a:lvl1pPr marL="0" indent="0">
              <a:buNone/>
              <a:defRPr sz="4724"/>
            </a:lvl1pPr>
            <a:lvl2pPr marL="636874" indent="0">
              <a:buNone/>
              <a:defRPr sz="3824"/>
            </a:lvl2pPr>
            <a:lvl3pPr marL="1273747" indent="0">
              <a:buNone/>
              <a:defRPr sz="3374"/>
            </a:lvl3pPr>
            <a:lvl4pPr marL="1910622" indent="0">
              <a:buNone/>
              <a:defRPr sz="2774"/>
            </a:lvl4pPr>
            <a:lvl5pPr marL="2547496" indent="0">
              <a:buNone/>
              <a:defRPr sz="2774"/>
            </a:lvl5pPr>
            <a:lvl6pPr marL="3184368" indent="0">
              <a:buNone/>
              <a:defRPr sz="2774"/>
            </a:lvl6pPr>
            <a:lvl7pPr marL="3821241" indent="0">
              <a:buNone/>
              <a:defRPr sz="2774"/>
            </a:lvl7pPr>
            <a:lvl8pPr marL="4458115" indent="0">
              <a:buNone/>
              <a:defRPr sz="2774"/>
            </a:lvl8pPr>
            <a:lvl9pPr marL="5094992" indent="0">
              <a:buNone/>
              <a:defRPr sz="277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240370" y="4681524"/>
            <a:ext cx="6858000" cy="702019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8" y="1395742"/>
            <a:ext cx="10287005" cy="3947642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1510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05263" y="5544159"/>
            <a:ext cx="3619495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1511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6874" rtl="0" eaLnBrk="1" latinLnBrk="0" hangingPunct="1">
        <a:spcBef>
          <a:spcPct val="0"/>
        </a:spcBef>
        <a:buNone/>
        <a:defRPr sz="614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654" indent="-477654" algn="l" defTabSz="636874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1pPr>
      <a:lvl2pPr marL="1034917" indent="-398045" algn="l" defTabSz="636874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183" indent="-318438" algn="l" defTabSz="636874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059" indent="-318438" algn="l" defTabSz="636874" rtl="0" eaLnBrk="1" latinLnBrk="0" hangingPunct="1">
        <a:spcBef>
          <a:spcPct val="20000"/>
        </a:spcBef>
        <a:buFont typeface="Arial"/>
        <a:buChar char="–"/>
        <a:defRPr sz="2774" kern="1200">
          <a:solidFill>
            <a:schemeClr val="tx1"/>
          </a:solidFill>
          <a:latin typeface="+mn-lt"/>
          <a:ea typeface="+mn-ea"/>
          <a:cs typeface="+mn-cs"/>
        </a:defRPr>
      </a:lvl4pPr>
      <a:lvl5pPr marL="2865932" indent="-318438" algn="l" defTabSz="636874" rtl="0" eaLnBrk="1" latinLnBrk="0" hangingPunct="1">
        <a:spcBef>
          <a:spcPct val="20000"/>
        </a:spcBef>
        <a:buFont typeface="Arial"/>
        <a:buChar char="»"/>
        <a:defRPr sz="2774" kern="1200">
          <a:solidFill>
            <a:schemeClr val="tx1"/>
          </a:solidFill>
          <a:latin typeface="+mn-lt"/>
          <a:ea typeface="+mn-ea"/>
          <a:cs typeface="+mn-cs"/>
        </a:defRPr>
      </a:lvl5pPr>
      <a:lvl6pPr marL="3502808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6pPr>
      <a:lvl7pPr marL="4139680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7pPr>
      <a:lvl8pPr marL="4776553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8pPr>
      <a:lvl9pPr marL="5413426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1pPr>
      <a:lvl2pPr marL="636874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2pPr>
      <a:lvl3pPr marL="1273747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3pPr>
      <a:lvl4pPr marL="191062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4pPr>
      <a:lvl5pPr marL="2547496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5pPr>
      <a:lvl6pPr marL="3184368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6pPr>
      <a:lvl7pPr marL="3821241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7pPr>
      <a:lvl8pPr marL="4458115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8pPr>
      <a:lvl9pPr marL="509499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tabla, interior, pastel, juguete&#10;&#10;El contenido generado por IA puede ser incorrecto.">
            <a:extLst>
              <a:ext uri="{FF2B5EF4-FFF2-40B4-BE49-F238E27FC236}">
                <a16:creationId xmlns:a16="http://schemas.microsoft.com/office/drawing/2014/main" id="{222D840F-5C80-023B-618E-A12585B0A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699"/>
          </a:xfrm>
          <a:prstGeom prst="rect">
            <a:avLst/>
          </a:prstGeom>
        </p:spPr>
      </p:pic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91F78F4-98D7-DA95-8E31-6B798033B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778" y="5257252"/>
            <a:ext cx="771929" cy="562523"/>
          </a:xfrm>
          <a:prstGeom prst="rect">
            <a:avLst/>
          </a:prstGeom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457C5994-8A24-8AFA-9CA9-3C6244A5B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981" y="5090120"/>
            <a:ext cx="1888332" cy="857444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16C649F2-233E-8F72-12E1-A492224816C5}"/>
              </a:ext>
            </a:extLst>
          </p:cNvPr>
          <p:cNvSpPr txBox="1">
            <a:spLocks/>
          </p:cNvSpPr>
          <p:nvPr/>
        </p:nvSpPr>
        <p:spPr>
          <a:xfrm>
            <a:off x="184665" y="3029156"/>
            <a:ext cx="6354920" cy="1728192"/>
          </a:xfrm>
          <a:prstGeom prst="rect">
            <a:avLst/>
          </a:prstGeom>
        </p:spPr>
        <p:txBody>
          <a:bodyPr vert="horz" lIns="0" tIns="0" rIns="0" bIns="0" rtlCol="0" anchor="t">
            <a:normAutofit fontScale="77500" lnSpcReduction="20000"/>
          </a:bodyPr>
          <a:lstStyle/>
          <a:p>
            <a:pPr>
              <a:lnSpc>
                <a:spcPts val="3600"/>
              </a:lnSpc>
            </a:pP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Cestujete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mimo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EÚ? </a:t>
            </a: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Foťte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si </a:t>
            </a: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svoje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obľúbené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rastliny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koľko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len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chcete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ale </a:t>
            </a: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neodvážajte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si </a:t>
            </a: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ich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sebou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D1699F-092B-3AE0-47CB-AD363266CB44}"/>
              </a:ext>
            </a:extLst>
          </p:cNvPr>
          <p:cNvSpPr txBox="1">
            <a:spLocks/>
          </p:cNvSpPr>
          <p:nvPr/>
        </p:nvSpPr>
        <p:spPr>
          <a:xfrm>
            <a:off x="99229" y="5369649"/>
            <a:ext cx="324036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en-GB" sz="29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B2879F1-7C2D-61CA-5680-5FBFED89245C}"/>
              </a:ext>
            </a:extLst>
          </p:cNvPr>
          <p:cNvSpPr txBox="1">
            <a:spLocks/>
          </p:cNvSpPr>
          <p:nvPr/>
        </p:nvSpPr>
        <p:spPr>
          <a:xfrm>
            <a:off x="184665" y="334908"/>
            <a:ext cx="5170296" cy="214287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55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000"/>
              </a:lnSpc>
            </a:pPr>
            <a:r>
              <a:rPr lang="en-GB" sz="77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UDRŽUJTE PRÍRODU ZDRAVÚ,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neprivážajte</a:t>
            </a:r>
            <a:r>
              <a:rPr lang="en-GB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rastliny</a:t>
            </a:r>
            <a:r>
              <a:rPr lang="en-GB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domov</a:t>
            </a:r>
            <a:endParaRPr lang="en-GB" sz="53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47F731-879C-4539-BF0D-66F18FD766F6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91509242-4A87-4080-8A2B-C71E44192488}"/>
</file>

<file path=customXml/itemProps3.xml><?xml version="1.0" encoding="utf-8"?>
<ds:datastoreItem xmlns:ds="http://schemas.openxmlformats.org/officeDocument/2006/customXml" ds:itemID="{FC0CFD11-2012-4D1E-8BB7-C1FE7D972F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31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43</cp:revision>
  <dcterms:created xsi:type="dcterms:W3CDTF">2023-07-25T13:09:41Z</dcterms:created>
  <dcterms:modified xsi:type="dcterms:W3CDTF">2025-04-29T07:14:19Z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